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7" r:id="rId2"/>
    <p:sldMasterId id="2147483659" r:id="rId3"/>
  </p:sldMasterIdLst>
  <p:notesMasterIdLst>
    <p:notesMasterId r:id="rId11"/>
  </p:notesMasterIdLst>
  <p:sldIdLst>
    <p:sldId id="266" r:id="rId4"/>
    <p:sldId id="267" r:id="rId5"/>
    <p:sldId id="268" r:id="rId6"/>
    <p:sldId id="269" r:id="rId7"/>
    <p:sldId id="270" r:id="rId8"/>
    <p:sldId id="271" r:id="rId9"/>
    <p:sldId id="272" r:id="rId10"/>
  </p:sldIdLst>
  <p:sldSz cx="12192000" cy="6858000"/>
  <p:notesSz cx="6858000" cy="9144000"/>
  <p:embeddedFontLst>
    <p:embeddedFont>
      <p:font typeface="Montserrat" pitchFamily="2" charset="0"/>
      <p:regular r:id="rId12"/>
      <p:bold r:id="rId13"/>
      <p:italic r:id="rId14"/>
      <p:boldItalic r:id="rId15"/>
    </p:embeddedFont>
    <p:embeddedFont>
      <p:font typeface="Source Code Pro" panose="020B0509030403020204" pitchFamily="49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731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4" roundtripDataSignature="AMtx7mgDBmrmlz2UJrYyK21SBQoIP7gFT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CDB6B9-5251-4299-857F-D1F675ED384C}" v="4" dt="2024-10-21T08:58:52.557"/>
  </p1510:revLst>
</p1510:revInfo>
</file>

<file path=ppt/tableStyles.xml><?xml version="1.0" encoding="utf-8"?>
<a:tblStyleLst xmlns:a="http://schemas.openxmlformats.org/drawingml/2006/main" def="{E45CA1EA-85D2-47C8-80D1-34BCE6EFE04D}">
  <a:tblStyle styleId="{E45CA1EA-85D2-47C8-80D1-34BCE6EFE04D}" styleName="Table_0">
    <a:wholeTbl>
      <a:tcTxStyle b="off" i="off">
        <a:font>
          <a:latin typeface="Aptos"/>
          <a:ea typeface="Aptos"/>
          <a:cs typeface="Aptos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alpha val="2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/>
      <a:tcStyle>
        <a:tcBdr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1836" y="666"/>
      </p:cViewPr>
      <p:guideLst>
        <p:guide orient="horz" pos="2160"/>
        <p:guide pos="3840"/>
        <p:guide orient="horz" pos="73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Master" Target="slideMasters/slideMaster3.xml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4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45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font" Target="fonts/font4.fntdata"/><Relationship Id="rId49" Type="http://schemas.microsoft.com/office/2016/11/relationships/changesInfo" Target="changesInfos/changesInfo1.xml"/><Relationship Id="rId10" Type="http://schemas.openxmlformats.org/officeDocument/2006/relationships/slide" Target="slides/slide7.xml"/><Relationship Id="rId19" Type="http://schemas.openxmlformats.org/officeDocument/2006/relationships/font" Target="fonts/font8.fntdata"/><Relationship Id="rId44" Type="http://customschemas.google.com/relationships/presentationmetadata" Target="meta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font" Target="fonts/font3.fntdata"/><Relationship Id="rId4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ilipa Abreu" userId="797b8711-3de7-4353-b82c-ee3c32178c83" providerId="ADAL" clId="{DCCDB6B9-5251-4299-857F-D1F675ED384C}"/>
    <pc:docChg chg="undo custSel modSld">
      <pc:chgData name="Filipa Abreu" userId="797b8711-3de7-4353-b82c-ee3c32178c83" providerId="ADAL" clId="{DCCDB6B9-5251-4299-857F-D1F675ED384C}" dt="2024-10-21T09:02:32.965" v="42" actId="6549"/>
      <pc:docMkLst>
        <pc:docMk/>
      </pc:docMkLst>
      <pc:sldChg chg="addSp delSp modSp mod">
        <pc:chgData name="Filipa Abreu" userId="797b8711-3de7-4353-b82c-ee3c32178c83" providerId="ADAL" clId="{DCCDB6B9-5251-4299-857F-D1F675ED384C}" dt="2024-10-21T08:56:20.679" v="1"/>
        <pc:sldMkLst>
          <pc:docMk/>
          <pc:sldMk cId="0" sldId="266"/>
        </pc:sldMkLst>
        <pc:grpChg chg="add mod">
          <ac:chgData name="Filipa Abreu" userId="797b8711-3de7-4353-b82c-ee3c32178c83" providerId="ADAL" clId="{DCCDB6B9-5251-4299-857F-D1F675ED384C}" dt="2024-10-21T08:56:20.679" v="1"/>
          <ac:grpSpMkLst>
            <pc:docMk/>
            <pc:sldMk cId="0" sldId="266"/>
            <ac:grpSpMk id="2" creationId="{2D7E55D1-E585-5913-564C-0ED14E46626D}"/>
          </ac:grpSpMkLst>
        </pc:grpChg>
        <pc:picChg chg="mod">
          <ac:chgData name="Filipa Abreu" userId="797b8711-3de7-4353-b82c-ee3c32178c83" providerId="ADAL" clId="{DCCDB6B9-5251-4299-857F-D1F675ED384C}" dt="2024-10-21T08:56:20.679" v="1"/>
          <ac:picMkLst>
            <pc:docMk/>
            <pc:sldMk cId="0" sldId="266"/>
            <ac:picMk id="3" creationId="{8D35A3A4-4725-C2D8-1D64-7FAAE1B98462}"/>
          </ac:picMkLst>
        </pc:picChg>
        <pc:picChg chg="mod">
          <ac:chgData name="Filipa Abreu" userId="797b8711-3de7-4353-b82c-ee3c32178c83" providerId="ADAL" clId="{DCCDB6B9-5251-4299-857F-D1F675ED384C}" dt="2024-10-21T08:56:20.679" v="1"/>
          <ac:picMkLst>
            <pc:docMk/>
            <pc:sldMk cId="0" sldId="266"/>
            <ac:picMk id="4" creationId="{76C90A22-1590-D8ED-9C3C-72A2200BB5BD}"/>
          </ac:picMkLst>
        </pc:picChg>
        <pc:picChg chg="mod">
          <ac:chgData name="Filipa Abreu" userId="797b8711-3de7-4353-b82c-ee3c32178c83" providerId="ADAL" clId="{DCCDB6B9-5251-4299-857F-D1F675ED384C}" dt="2024-10-21T08:56:20.679" v="1"/>
          <ac:picMkLst>
            <pc:docMk/>
            <pc:sldMk cId="0" sldId="266"/>
            <ac:picMk id="5" creationId="{DDB67F3E-0A6F-9A2E-47ED-6B26A256C520}"/>
          </ac:picMkLst>
        </pc:picChg>
        <pc:picChg chg="mod">
          <ac:chgData name="Filipa Abreu" userId="797b8711-3de7-4353-b82c-ee3c32178c83" providerId="ADAL" clId="{DCCDB6B9-5251-4299-857F-D1F675ED384C}" dt="2024-10-21T08:56:20.679" v="1"/>
          <ac:picMkLst>
            <pc:docMk/>
            <pc:sldMk cId="0" sldId="266"/>
            <ac:picMk id="6" creationId="{A8B7A126-7C59-F0A5-FF99-CC39EC572C07}"/>
          </ac:picMkLst>
        </pc:picChg>
        <pc:picChg chg="del">
          <ac:chgData name="Filipa Abreu" userId="797b8711-3de7-4353-b82c-ee3c32178c83" providerId="ADAL" clId="{DCCDB6B9-5251-4299-857F-D1F675ED384C}" dt="2024-10-21T08:56:20.170" v="0" actId="478"/>
          <ac:picMkLst>
            <pc:docMk/>
            <pc:sldMk cId="0" sldId="266"/>
            <ac:picMk id="174" creationId="{00000000-0000-0000-0000-000000000000}"/>
          </ac:picMkLst>
        </pc:picChg>
      </pc:sldChg>
      <pc:sldChg chg="modSp mod">
        <pc:chgData name="Filipa Abreu" userId="797b8711-3de7-4353-b82c-ee3c32178c83" providerId="ADAL" clId="{DCCDB6B9-5251-4299-857F-D1F675ED384C}" dt="2024-10-21T09:02:32.965" v="42" actId="6549"/>
        <pc:sldMkLst>
          <pc:docMk/>
          <pc:sldMk cId="0" sldId="267"/>
        </pc:sldMkLst>
        <pc:spChg chg="mod">
          <ac:chgData name="Filipa Abreu" userId="797b8711-3de7-4353-b82c-ee3c32178c83" providerId="ADAL" clId="{DCCDB6B9-5251-4299-857F-D1F675ED384C}" dt="2024-10-21T09:02:32.965" v="42" actId="6549"/>
          <ac:spMkLst>
            <pc:docMk/>
            <pc:sldMk cId="0" sldId="267"/>
            <ac:spMk id="181" creationId="{00000000-0000-0000-0000-000000000000}"/>
          </ac:spMkLst>
        </pc:spChg>
      </pc:sldChg>
      <pc:sldChg chg="modSp mod">
        <pc:chgData name="Filipa Abreu" userId="797b8711-3de7-4353-b82c-ee3c32178c83" providerId="ADAL" clId="{DCCDB6B9-5251-4299-857F-D1F675ED384C}" dt="2024-10-21T08:56:35.500" v="2" actId="14100"/>
        <pc:sldMkLst>
          <pc:docMk/>
          <pc:sldMk cId="0" sldId="268"/>
        </pc:sldMkLst>
        <pc:spChg chg="mod">
          <ac:chgData name="Filipa Abreu" userId="797b8711-3de7-4353-b82c-ee3c32178c83" providerId="ADAL" clId="{DCCDB6B9-5251-4299-857F-D1F675ED384C}" dt="2024-10-21T08:56:35.500" v="2" actId="14100"/>
          <ac:spMkLst>
            <pc:docMk/>
            <pc:sldMk cId="0" sldId="268"/>
            <ac:spMk id="191" creationId="{00000000-0000-0000-0000-000000000000}"/>
          </ac:spMkLst>
        </pc:spChg>
        <pc:spChg chg="mod">
          <ac:chgData name="Filipa Abreu" userId="797b8711-3de7-4353-b82c-ee3c32178c83" providerId="ADAL" clId="{DCCDB6B9-5251-4299-857F-D1F675ED384C}" dt="2024-10-21T08:56:35.500" v="2" actId="14100"/>
          <ac:spMkLst>
            <pc:docMk/>
            <pc:sldMk cId="0" sldId="268"/>
            <ac:spMk id="192" creationId="{00000000-0000-0000-0000-000000000000}"/>
          </ac:spMkLst>
        </pc:spChg>
        <pc:spChg chg="mod">
          <ac:chgData name="Filipa Abreu" userId="797b8711-3de7-4353-b82c-ee3c32178c83" providerId="ADAL" clId="{DCCDB6B9-5251-4299-857F-D1F675ED384C}" dt="2024-10-21T08:56:35.500" v="2" actId="14100"/>
          <ac:spMkLst>
            <pc:docMk/>
            <pc:sldMk cId="0" sldId="268"/>
            <ac:spMk id="193" creationId="{00000000-0000-0000-0000-000000000000}"/>
          </ac:spMkLst>
        </pc:spChg>
        <pc:spChg chg="mod">
          <ac:chgData name="Filipa Abreu" userId="797b8711-3de7-4353-b82c-ee3c32178c83" providerId="ADAL" clId="{DCCDB6B9-5251-4299-857F-D1F675ED384C}" dt="2024-10-21T08:56:35.500" v="2" actId="14100"/>
          <ac:spMkLst>
            <pc:docMk/>
            <pc:sldMk cId="0" sldId="268"/>
            <ac:spMk id="194" creationId="{00000000-0000-0000-0000-000000000000}"/>
          </ac:spMkLst>
        </pc:spChg>
      </pc:sldChg>
      <pc:sldChg chg="addSp delSp modSp mod">
        <pc:chgData name="Filipa Abreu" userId="797b8711-3de7-4353-b82c-ee3c32178c83" providerId="ADAL" clId="{DCCDB6B9-5251-4299-857F-D1F675ED384C}" dt="2024-10-21T08:58:13.517" v="20" actId="478"/>
        <pc:sldMkLst>
          <pc:docMk/>
          <pc:sldMk cId="0" sldId="270"/>
        </pc:sldMkLst>
        <pc:grpChg chg="add del mod">
          <ac:chgData name="Filipa Abreu" userId="797b8711-3de7-4353-b82c-ee3c32178c83" providerId="ADAL" clId="{DCCDB6B9-5251-4299-857F-D1F675ED384C}" dt="2024-10-21T08:57:45.499" v="12" actId="478"/>
          <ac:grpSpMkLst>
            <pc:docMk/>
            <pc:sldMk cId="0" sldId="270"/>
            <ac:grpSpMk id="2" creationId="{84845A3E-0310-619F-2842-C22A0AFE6A1C}"/>
          </ac:grpSpMkLst>
        </pc:grpChg>
        <pc:picChg chg="mod">
          <ac:chgData name="Filipa Abreu" userId="797b8711-3de7-4353-b82c-ee3c32178c83" providerId="ADAL" clId="{DCCDB6B9-5251-4299-857F-D1F675ED384C}" dt="2024-10-21T08:57:20.365" v="11" actId="14100"/>
          <ac:picMkLst>
            <pc:docMk/>
            <pc:sldMk cId="0" sldId="270"/>
            <ac:picMk id="3" creationId="{944A97BC-C6A8-6FC4-9CFE-1A1605B8EB72}"/>
          </ac:picMkLst>
        </pc:picChg>
        <pc:picChg chg="mod">
          <ac:chgData name="Filipa Abreu" userId="797b8711-3de7-4353-b82c-ee3c32178c83" providerId="ADAL" clId="{DCCDB6B9-5251-4299-857F-D1F675ED384C}" dt="2024-10-21T08:57:00.918" v="7" actId="34135"/>
          <ac:picMkLst>
            <pc:docMk/>
            <pc:sldMk cId="0" sldId="270"/>
            <ac:picMk id="4" creationId="{131E8CD2-5FCD-8071-952F-707B3A4E8A10}"/>
          </ac:picMkLst>
        </pc:picChg>
        <pc:picChg chg="mod">
          <ac:chgData name="Filipa Abreu" userId="797b8711-3de7-4353-b82c-ee3c32178c83" providerId="ADAL" clId="{DCCDB6B9-5251-4299-857F-D1F675ED384C}" dt="2024-10-21T08:57:00.918" v="7" actId="34135"/>
          <ac:picMkLst>
            <pc:docMk/>
            <pc:sldMk cId="0" sldId="270"/>
            <ac:picMk id="5" creationId="{A1CA77C7-E5AD-C027-1813-49CD9BFE6246}"/>
          </ac:picMkLst>
        </pc:picChg>
        <pc:picChg chg="mod">
          <ac:chgData name="Filipa Abreu" userId="797b8711-3de7-4353-b82c-ee3c32178c83" providerId="ADAL" clId="{DCCDB6B9-5251-4299-857F-D1F675ED384C}" dt="2024-10-21T08:57:00.918" v="7" actId="34135"/>
          <ac:picMkLst>
            <pc:docMk/>
            <pc:sldMk cId="0" sldId="270"/>
            <ac:picMk id="6" creationId="{F54F00F1-ABC1-69DD-DD31-BFBDFD12CAC7}"/>
          </ac:picMkLst>
        </pc:picChg>
        <pc:picChg chg="add mod ord">
          <ac:chgData name="Filipa Abreu" userId="797b8711-3de7-4353-b82c-ee3c32178c83" providerId="ADAL" clId="{DCCDB6B9-5251-4299-857F-D1F675ED384C}" dt="2024-10-21T08:58:11.831" v="19" actId="167"/>
          <ac:picMkLst>
            <pc:docMk/>
            <pc:sldMk cId="0" sldId="270"/>
            <ac:picMk id="8" creationId="{C005CF7B-3094-4286-F6A4-587134348FFA}"/>
          </ac:picMkLst>
        </pc:picChg>
        <pc:picChg chg="del">
          <ac:chgData name="Filipa Abreu" userId="797b8711-3de7-4353-b82c-ee3c32178c83" providerId="ADAL" clId="{DCCDB6B9-5251-4299-857F-D1F675ED384C}" dt="2024-10-21T08:58:13.517" v="20" actId="478"/>
          <ac:picMkLst>
            <pc:docMk/>
            <pc:sldMk cId="0" sldId="270"/>
            <ac:picMk id="211" creationId="{00000000-0000-0000-0000-000000000000}"/>
          </ac:picMkLst>
        </pc:picChg>
      </pc:sldChg>
      <pc:sldChg chg="modSp mod">
        <pc:chgData name="Filipa Abreu" userId="797b8711-3de7-4353-b82c-ee3c32178c83" providerId="ADAL" clId="{DCCDB6B9-5251-4299-857F-D1F675ED384C}" dt="2024-10-21T09:01:02.553" v="27" actId="1076"/>
        <pc:sldMkLst>
          <pc:docMk/>
          <pc:sldMk cId="0" sldId="271"/>
        </pc:sldMkLst>
        <pc:spChg chg="mod">
          <ac:chgData name="Filipa Abreu" userId="797b8711-3de7-4353-b82c-ee3c32178c83" providerId="ADAL" clId="{DCCDB6B9-5251-4299-857F-D1F675ED384C}" dt="2024-10-21T09:00:47.454" v="23" actId="14100"/>
          <ac:spMkLst>
            <pc:docMk/>
            <pc:sldMk cId="0" sldId="271"/>
            <ac:spMk id="218" creationId="{00000000-0000-0000-0000-000000000000}"/>
          </ac:spMkLst>
        </pc:spChg>
        <pc:spChg chg="mod">
          <ac:chgData name="Filipa Abreu" userId="797b8711-3de7-4353-b82c-ee3c32178c83" providerId="ADAL" clId="{DCCDB6B9-5251-4299-857F-D1F675ED384C}" dt="2024-10-21T09:00:53.104" v="24" actId="1076"/>
          <ac:spMkLst>
            <pc:docMk/>
            <pc:sldMk cId="0" sldId="271"/>
            <ac:spMk id="220" creationId="{00000000-0000-0000-0000-000000000000}"/>
          </ac:spMkLst>
        </pc:spChg>
        <pc:spChg chg="mod">
          <ac:chgData name="Filipa Abreu" userId="797b8711-3de7-4353-b82c-ee3c32178c83" providerId="ADAL" clId="{DCCDB6B9-5251-4299-857F-D1F675ED384C}" dt="2024-10-21T09:01:02.553" v="27" actId="1076"/>
          <ac:spMkLst>
            <pc:docMk/>
            <pc:sldMk cId="0" sldId="271"/>
            <ac:spMk id="221" creationId="{00000000-0000-0000-0000-000000000000}"/>
          </ac:spMkLst>
        </pc:spChg>
      </pc:sldChg>
      <pc:sldChg chg="addSp delSp modSp mod">
        <pc:chgData name="Filipa Abreu" userId="797b8711-3de7-4353-b82c-ee3c32178c83" providerId="ADAL" clId="{DCCDB6B9-5251-4299-857F-D1F675ED384C}" dt="2024-10-21T08:58:52.557" v="22"/>
        <pc:sldMkLst>
          <pc:docMk/>
          <pc:sldMk cId="0" sldId="272"/>
        </pc:sldMkLst>
        <pc:spChg chg="del">
          <ac:chgData name="Filipa Abreu" userId="797b8711-3de7-4353-b82c-ee3c32178c83" providerId="ADAL" clId="{DCCDB6B9-5251-4299-857F-D1F675ED384C}" dt="2024-10-21T08:58:36.884" v="21" actId="478"/>
          <ac:spMkLst>
            <pc:docMk/>
            <pc:sldMk cId="0" sldId="272"/>
            <ac:spMk id="228" creationId="{00000000-0000-0000-0000-000000000000}"/>
          </ac:spMkLst>
        </pc:spChg>
        <pc:spChg chg="del">
          <ac:chgData name="Filipa Abreu" userId="797b8711-3de7-4353-b82c-ee3c32178c83" providerId="ADAL" clId="{DCCDB6B9-5251-4299-857F-D1F675ED384C}" dt="2024-10-21T08:58:36.884" v="21" actId="478"/>
          <ac:spMkLst>
            <pc:docMk/>
            <pc:sldMk cId="0" sldId="272"/>
            <ac:spMk id="234" creationId="{00000000-0000-0000-0000-000000000000}"/>
          </ac:spMkLst>
        </pc:spChg>
        <pc:spChg chg="del">
          <ac:chgData name="Filipa Abreu" userId="797b8711-3de7-4353-b82c-ee3c32178c83" providerId="ADAL" clId="{DCCDB6B9-5251-4299-857F-D1F675ED384C}" dt="2024-10-21T08:58:36.884" v="21" actId="478"/>
          <ac:spMkLst>
            <pc:docMk/>
            <pc:sldMk cId="0" sldId="272"/>
            <ac:spMk id="236" creationId="{00000000-0000-0000-0000-000000000000}"/>
          </ac:spMkLst>
        </pc:spChg>
        <pc:picChg chg="add mod">
          <ac:chgData name="Filipa Abreu" userId="797b8711-3de7-4353-b82c-ee3c32178c83" providerId="ADAL" clId="{DCCDB6B9-5251-4299-857F-D1F675ED384C}" dt="2024-10-21T08:58:52.557" v="22"/>
          <ac:picMkLst>
            <pc:docMk/>
            <pc:sldMk cId="0" sldId="272"/>
            <ac:picMk id="2" creationId="{5D2E34DD-9632-83CF-B076-145CDDEF4CD6}"/>
          </ac:picMkLst>
        </pc:picChg>
        <pc:picChg chg="del">
          <ac:chgData name="Filipa Abreu" userId="797b8711-3de7-4353-b82c-ee3c32178c83" providerId="ADAL" clId="{DCCDB6B9-5251-4299-857F-D1F675ED384C}" dt="2024-10-21T08:58:36.884" v="21" actId="478"/>
          <ac:picMkLst>
            <pc:docMk/>
            <pc:sldMk cId="0" sldId="272"/>
            <ac:picMk id="230" creationId="{00000000-0000-0000-0000-000000000000}"/>
          </ac:picMkLst>
        </pc:picChg>
        <pc:picChg chg="del">
          <ac:chgData name="Filipa Abreu" userId="797b8711-3de7-4353-b82c-ee3c32178c83" providerId="ADAL" clId="{DCCDB6B9-5251-4299-857F-D1F675ED384C}" dt="2024-10-21T08:58:36.884" v="21" actId="478"/>
          <ac:picMkLst>
            <pc:docMk/>
            <pc:sldMk cId="0" sldId="272"/>
            <ac:picMk id="231" creationId="{00000000-0000-0000-0000-000000000000}"/>
          </ac:picMkLst>
        </pc:picChg>
        <pc:picChg chg="del">
          <ac:chgData name="Filipa Abreu" userId="797b8711-3de7-4353-b82c-ee3c32178c83" providerId="ADAL" clId="{DCCDB6B9-5251-4299-857F-D1F675ED384C}" dt="2024-10-21T08:58:36.884" v="21" actId="478"/>
          <ac:picMkLst>
            <pc:docMk/>
            <pc:sldMk cId="0" sldId="272"/>
            <ac:picMk id="232" creationId="{00000000-0000-0000-0000-000000000000}"/>
          </ac:picMkLst>
        </pc:picChg>
        <pc:picChg chg="del">
          <ac:chgData name="Filipa Abreu" userId="797b8711-3de7-4353-b82c-ee3c32178c83" providerId="ADAL" clId="{DCCDB6B9-5251-4299-857F-D1F675ED384C}" dt="2024-10-21T08:58:36.884" v="21" actId="478"/>
          <ac:picMkLst>
            <pc:docMk/>
            <pc:sldMk cId="0" sldId="272"/>
            <ac:picMk id="233" creationId="{00000000-0000-0000-0000-000000000000}"/>
          </ac:picMkLst>
        </pc:picChg>
        <pc:picChg chg="del">
          <ac:chgData name="Filipa Abreu" userId="797b8711-3de7-4353-b82c-ee3c32178c83" providerId="ADAL" clId="{DCCDB6B9-5251-4299-857F-D1F675ED384C}" dt="2024-10-21T08:58:36.884" v="21" actId="478"/>
          <ac:picMkLst>
            <pc:docMk/>
            <pc:sldMk cId="0" sldId="272"/>
            <ac:picMk id="235" creationId="{00000000-0000-0000-0000-000000000000}"/>
          </ac:picMkLst>
        </pc:picChg>
        <pc:picChg chg="del">
          <ac:chgData name="Filipa Abreu" userId="797b8711-3de7-4353-b82c-ee3c32178c83" providerId="ADAL" clId="{DCCDB6B9-5251-4299-857F-D1F675ED384C}" dt="2024-10-21T08:58:36.884" v="21" actId="478"/>
          <ac:picMkLst>
            <pc:docMk/>
            <pc:sldMk cId="0" sldId="272"/>
            <ac:picMk id="237" creationId="{00000000-0000-0000-0000-000000000000}"/>
          </ac:picMkLst>
        </pc:picChg>
        <pc:picChg chg="del">
          <ac:chgData name="Filipa Abreu" userId="797b8711-3de7-4353-b82c-ee3c32178c83" providerId="ADAL" clId="{DCCDB6B9-5251-4299-857F-D1F675ED384C}" dt="2024-10-21T08:58:36.884" v="21" actId="478"/>
          <ac:picMkLst>
            <pc:docMk/>
            <pc:sldMk cId="0" sldId="272"/>
            <ac:picMk id="238" creationId="{00000000-0000-0000-0000-000000000000}"/>
          </ac:picMkLst>
        </pc:picChg>
        <pc:picChg chg="del">
          <ac:chgData name="Filipa Abreu" userId="797b8711-3de7-4353-b82c-ee3c32178c83" providerId="ADAL" clId="{DCCDB6B9-5251-4299-857F-D1F675ED384C}" dt="2024-10-21T08:58:36.884" v="21" actId="478"/>
          <ac:picMkLst>
            <pc:docMk/>
            <pc:sldMk cId="0" sldId="272"/>
            <ac:picMk id="239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1" name="Google Shape;171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Tässä diassa Taskmasterin tulisi mainita: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/>
              <a:t>Käyttäjien toivottaminen tervetulleeksi Charlien taloon</a:t>
            </a:r>
            <a:endParaRPr/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/>
              <a:t>Esittele itsesi ja tehtäväsi pelin aikana</a:t>
            </a:r>
            <a:endParaRPr/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/>
              <a:t>Esittele robotti Charlie - </a:t>
            </a:r>
            <a:r>
              <a:rPr lang="en-US" sz="1200">
                <a:latin typeface="Source Code Pro"/>
                <a:ea typeface="Source Code Pro"/>
                <a:cs typeface="Source Code Pro"/>
                <a:sym typeface="Source Code Pro"/>
              </a:rPr>
              <a:t>virtuaalihahmo, joka esittelee sisältöä, antaa strategista tietoa haasteiden suorittamiseksi, onnittelee pelaajia heidän saavutuksistaan tai antaa palautetta, kun asiat eivät suju hyvin. </a:t>
            </a:r>
            <a:endParaRPr/>
          </a:p>
          <a:p>
            <a:pPr marL="171450" marR="0" lvl="0" indent="-95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  <a:p>
            <a:pPr marL="171450" marR="0" lvl="0" indent="-95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  <p:sp>
        <p:nvSpPr>
          <p:cNvPr id="172" name="Google Shape;172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7" name="Google Shape;177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4" name="Google Shape;18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7" name="Google Shape;19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15963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198" name="Google Shape;198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6" name="Google Shape;206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15963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4" name="Google Shape;214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Tässä diassa Taskmasterin tulisi mainita: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>
              <a:solidFill>
                <a:srgbClr val="0070C0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rgbClr val="0070C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Selitä sen huoneen dynamiikka, jossa kaikki ovat alussa ja lopussa, sekä rinnakkaisten huoneiden dynamiikka, joissa kukin joukkue tutkii taloa. </a:t>
            </a:r>
            <a:endParaRPr/>
          </a:p>
          <a:p>
            <a:pPr marL="171450" marR="0" lvl="0" indent="-95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>
              <a:solidFill>
                <a:srgbClr val="0070C0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rgbClr val="0070C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Jokaisella ryhmällä on tiedottaja, jolla on pääsy kurssille omalla tietokoneellaan ja joka jakaa näytön muiden ryhmän jäsenten kanssa. </a:t>
            </a:r>
            <a:r>
              <a:rPr lang="en-US" sz="1200">
                <a:latin typeface="Source Code Pro"/>
                <a:ea typeface="Source Code Pro"/>
                <a:cs typeface="Source Code Pro"/>
                <a:sym typeface="Source Code Pro"/>
              </a:rPr>
              <a:t>Jokaisessa haasteessa tiedottajan on kerättävä kaikkien jäsenten mielipiteet, jotta hän voi vastata haasteeseen mahdollisimman nopeasti.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4" name="Google Shape;224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Tämän dian jälkeen Taksmasterin pitäisi lopettaa tämän powerpointin jakaminen ja alkaa jakaa pääsyä peliin. </a:t>
            </a:r>
            <a:endParaRPr/>
          </a:p>
        </p:txBody>
      </p:sp>
      <p:sp>
        <p:nvSpPr>
          <p:cNvPr id="225" name="Google Shape;225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m branco" type="blank">
  <p:cSld name="BLANK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8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Google Shape;15;p28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Google Shape;16;p28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Diapositivo de Título">
  <p:cSld name="1_Diapositivo de Título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33" descr="Las Casas del Futuro: 7 conceptos locos de viviendas del futuro – Blog ...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51067"/>
            <a:ext cx="12192000" cy="6206933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33"/>
          <p:cNvSpPr txBox="1"/>
          <p:nvPr/>
        </p:nvSpPr>
        <p:spPr>
          <a:xfrm>
            <a:off x="2307292" y="62972"/>
            <a:ext cx="2774662" cy="55399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9AF8"/>
                </a:solidFill>
                <a:latin typeface="Montserrat"/>
                <a:ea typeface="Montserrat"/>
                <a:cs typeface="Montserrat"/>
                <a:sym typeface="Montserrat"/>
              </a:rPr>
              <a:t>CHARLIE'S HOUSE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009AF8"/>
                </a:solidFill>
                <a:latin typeface="Montserrat"/>
                <a:ea typeface="Montserrat"/>
                <a:cs typeface="Montserrat"/>
                <a:sym typeface="Montserrat"/>
              </a:rPr>
              <a:t>AN ADVENTURE OF DISCOVERY</a:t>
            </a:r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7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41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Diapositivo de Título">
  <p:cSld name="2_Diapositivo de Título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34" descr="Las Casas del Futuro: 7 conceptos locos de viviendas del futuro – Blog ...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51067"/>
            <a:ext cx="12192000" cy="62069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7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41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Diapositivo de Título">
  <p:cSld name="3_Diapositivo de Título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5;p35" descr="Las Casas del Futuro: 7 conceptos locos de viviendas del futuro – Blog ...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51067"/>
            <a:ext cx="12192000" cy="6206933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35"/>
          <p:cNvSpPr txBox="1"/>
          <p:nvPr/>
        </p:nvSpPr>
        <p:spPr>
          <a:xfrm>
            <a:off x="2307292" y="62972"/>
            <a:ext cx="2774662" cy="55399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9AF8"/>
                </a:solidFill>
                <a:latin typeface="Montserrat"/>
                <a:ea typeface="Montserrat"/>
                <a:cs typeface="Montserrat"/>
                <a:sym typeface="Montserrat"/>
              </a:rPr>
              <a:t>CHARLIE'S HOUSE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009AF8"/>
                </a:solidFill>
                <a:latin typeface="Montserrat"/>
                <a:ea typeface="Montserrat"/>
                <a:cs typeface="Montserrat"/>
                <a:sym typeface="Montserrat"/>
              </a:rPr>
              <a:t>AN ADVENTURE OF DISCOVERY</a:t>
            </a:r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7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41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7"/>
          <p:cNvGrpSpPr/>
          <p:nvPr/>
        </p:nvGrpSpPr>
        <p:grpSpPr>
          <a:xfrm>
            <a:off x="205215" y="167682"/>
            <a:ext cx="1637233" cy="313595"/>
            <a:chOff x="3657600" y="4050299"/>
            <a:chExt cx="4667534" cy="894017"/>
          </a:xfrm>
        </p:grpSpPr>
        <p:pic>
          <p:nvPicPr>
            <p:cNvPr id="11" name="Google Shape;11;p2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4936248" y="4050299"/>
              <a:ext cx="3388886" cy="8940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12;p2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3657600" y="4076699"/>
              <a:ext cx="1214652" cy="81261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36" descr="A white screen with a black border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Google Shape;37;p38" descr="A white screen with a black border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38"/>
          <p:cNvSpPr/>
          <p:nvPr/>
        </p:nvSpPr>
        <p:spPr>
          <a:xfrm>
            <a:off x="0" y="6241915"/>
            <a:ext cx="12192000" cy="61608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2D7E55D1-E585-5913-564C-0ED14E4662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Picture 11" descr="A round white house with glass windows&#10;&#10;Description automatically generated">
              <a:extLst>
                <a:ext uri="{FF2B5EF4-FFF2-40B4-BE49-F238E27FC236}">
                  <a16:creationId xmlns:a16="http://schemas.microsoft.com/office/drawing/2014/main" id="{8D35A3A4-4725-C2D8-1D64-7FAAE1B984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Picture 5" descr="A cartoon robot with a black background&#10;&#10;Description automatically generated">
              <a:extLst>
                <a:ext uri="{FF2B5EF4-FFF2-40B4-BE49-F238E27FC236}">
                  <a16:creationId xmlns:a16="http://schemas.microsoft.com/office/drawing/2014/main" id="{76C90A22-1590-D8ED-9C3C-72A2200BB5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0443" y="1160979"/>
              <a:ext cx="3281566" cy="2804845"/>
            </a:xfrm>
            <a:prstGeom prst="rect">
              <a:avLst/>
            </a:prstGeom>
          </p:spPr>
        </p:pic>
        <p:pic>
          <p:nvPicPr>
            <p:cNvPr id="5" name="Picture 13" descr="A blue letter on a black background&#10;&#10;Description automatically generated">
              <a:extLst>
                <a:ext uri="{FF2B5EF4-FFF2-40B4-BE49-F238E27FC236}">
                  <a16:creationId xmlns:a16="http://schemas.microsoft.com/office/drawing/2014/main" id="{DDB67F3E-0A6F-9A2E-47ED-6B26A256C5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4852" y="438361"/>
              <a:ext cx="1802296" cy="303804"/>
            </a:xfrm>
            <a:prstGeom prst="rect">
              <a:avLst/>
            </a:prstGeom>
          </p:spPr>
        </p:pic>
        <p:pic>
          <p:nvPicPr>
            <p:cNvPr id="6" name="Picture 6" descr="A white text on a black background&#10;&#10;Description automatically generated">
              <a:extLst>
                <a:ext uri="{FF2B5EF4-FFF2-40B4-BE49-F238E27FC236}">
                  <a16:creationId xmlns:a16="http://schemas.microsoft.com/office/drawing/2014/main" id="{A8B7A126-7C59-F0A5-FF99-CC39EC572C0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0094" y="2270098"/>
              <a:ext cx="4379036" cy="1545097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2"/>
          <p:cNvSpPr txBox="1"/>
          <p:nvPr/>
        </p:nvSpPr>
        <p:spPr>
          <a:xfrm>
            <a:off x="0" y="117094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DA44AD"/>
                </a:solidFill>
                <a:latin typeface="Montserrat"/>
                <a:ea typeface="Montserrat"/>
                <a:cs typeface="Montserrat"/>
                <a:sym typeface="Montserrat"/>
              </a:rPr>
              <a:t>Tavoitteet</a:t>
            </a:r>
            <a:endParaRPr/>
          </a:p>
        </p:txBody>
      </p:sp>
      <p:sp>
        <p:nvSpPr>
          <p:cNvPr id="181" name="Google Shape;181;p12"/>
          <p:cNvSpPr txBox="1"/>
          <p:nvPr/>
        </p:nvSpPr>
        <p:spPr>
          <a:xfrm>
            <a:off x="451104" y="1863864"/>
            <a:ext cx="11448796" cy="4247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001713" marR="0" lvl="0" indent="-158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800" dirty="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1001713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Syvempi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ymmärrys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ja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tietoisuus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algoritmisen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vinouman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merkityksestä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.</a:t>
            </a:r>
            <a:endParaRPr dirty="0"/>
          </a:p>
          <a:p>
            <a:pPr marL="1001713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Lisääntynyt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kiinnostus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tekoälyn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etiikkaa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kohtaan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.</a:t>
            </a:r>
            <a:endParaRPr dirty="0"/>
          </a:p>
          <a:p>
            <a:pPr marL="1001713" marR="0" lvl="0" indent="-158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800" dirty="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715963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DA44AD"/>
                </a:solidFill>
                <a:latin typeface="Montserrat"/>
                <a:ea typeface="Montserrat"/>
                <a:cs typeface="Montserrat"/>
                <a:sym typeface="Montserrat"/>
              </a:rPr>
              <a:t>Pelin </a:t>
            </a:r>
            <a:r>
              <a:rPr lang="en-US" sz="2800" b="1" dirty="0" err="1">
                <a:solidFill>
                  <a:srgbClr val="DA44AD"/>
                </a:solidFill>
                <a:latin typeface="Montserrat"/>
                <a:ea typeface="Montserrat"/>
                <a:cs typeface="Montserrat"/>
                <a:sym typeface="Montserrat"/>
              </a:rPr>
              <a:t>tavoitteet</a:t>
            </a:r>
            <a:endParaRPr sz="1800" dirty="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715963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71596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Tämä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on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kuin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pakohuone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! </a:t>
            </a:r>
            <a:endParaRPr dirty="0"/>
          </a:p>
          <a:p>
            <a:pPr marL="715963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1001713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Tutustu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kaikkiin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talon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huoneisiin</a:t>
            </a:r>
            <a:endParaRPr dirty="0"/>
          </a:p>
          <a:p>
            <a:pPr marL="1001713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Suorita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kaikki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tehtävät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endParaRPr dirty="0"/>
          </a:p>
          <a:p>
            <a:pPr marL="1001713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Saavu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uloskäyntihuoneeseen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käytettävissä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olevassa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ajassa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ja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kerää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korkein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pistemäärä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.</a:t>
            </a:r>
          </a:p>
          <a:p>
            <a:pPr marL="71596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71596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(</a:t>
            </a:r>
            <a:r>
              <a:rPr lang="en-US" sz="12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joukkueet</a:t>
            </a:r>
            <a:r>
              <a:rPr lang="en-US" sz="12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saavat</a:t>
            </a:r>
            <a:r>
              <a:rPr lang="en-US" sz="12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pisteitä</a:t>
            </a:r>
            <a:r>
              <a:rPr lang="en-US" sz="12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pelissä</a:t>
            </a:r>
            <a:r>
              <a:rPr lang="en-US" sz="12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ratkaisemalla</a:t>
            </a:r>
            <a:r>
              <a:rPr lang="en-US" sz="12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onnistuneesti</a:t>
            </a:r>
            <a:r>
              <a:rPr lang="en-US" sz="12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kussakin</a:t>
            </a:r>
            <a:r>
              <a:rPr lang="en-US" sz="12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huoneessa</a:t>
            </a:r>
            <a:r>
              <a:rPr lang="en-US" sz="12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asetetut</a:t>
            </a:r>
            <a:r>
              <a:rPr lang="en-US" sz="12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haasteet</a:t>
            </a:r>
            <a:r>
              <a:rPr lang="en-US" sz="12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)</a:t>
            </a:r>
            <a:endParaRPr sz="1200" dirty="0"/>
          </a:p>
        </p:txBody>
      </p:sp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3"/>
          <p:cNvSpPr txBox="1"/>
          <p:nvPr/>
        </p:nvSpPr>
        <p:spPr>
          <a:xfrm>
            <a:off x="0" y="117094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DA44AD"/>
                </a:solidFill>
                <a:latin typeface="Montserrat"/>
                <a:ea typeface="Montserrat"/>
                <a:cs typeface="Montserrat"/>
                <a:sym typeface="Montserrat"/>
              </a:rPr>
              <a:t>Pelin rakenne</a:t>
            </a:r>
            <a:endParaRPr/>
          </a:p>
        </p:txBody>
      </p:sp>
      <p:pic>
        <p:nvPicPr>
          <p:cNvPr id="188" name="Google Shape;188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43794" y="1995176"/>
            <a:ext cx="4904412" cy="4427835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13"/>
          <p:cNvSpPr/>
          <p:nvPr/>
        </p:nvSpPr>
        <p:spPr>
          <a:xfrm flipH="1">
            <a:off x="1365504" y="4462272"/>
            <a:ext cx="1731264" cy="70713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w="120000" h="120000" fill="none" extrusionOk="0">
                <a:moveTo>
                  <a:pt x="-5500" y="43189"/>
                </a:moveTo>
                <a:lnTo>
                  <a:pt x="-61750" y="68794"/>
                </a:lnTo>
              </a:path>
            </a:pathLst>
          </a:custGeom>
          <a:solidFill>
            <a:srgbClr val="D8D8D8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Tervetuloa ja ohjeet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13"/>
          <p:cNvSpPr/>
          <p:nvPr/>
        </p:nvSpPr>
        <p:spPr>
          <a:xfrm flipH="1">
            <a:off x="1365504" y="3111945"/>
            <a:ext cx="1731264" cy="70713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w="120000" h="120000" fill="none" extrusionOk="0">
                <a:moveTo>
                  <a:pt x="-5500" y="43189"/>
                </a:moveTo>
                <a:lnTo>
                  <a:pt x="-61750" y="68794"/>
                </a:lnTo>
              </a:path>
            </a:pathLst>
          </a:custGeom>
          <a:solidFill>
            <a:srgbClr val="D8D8D8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Lopulliset viestit ja tulokset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13"/>
          <p:cNvSpPr/>
          <p:nvPr/>
        </p:nvSpPr>
        <p:spPr>
          <a:xfrm>
            <a:off x="8759951" y="5333492"/>
            <a:ext cx="2759603" cy="70713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w="120000" h="120000" fill="none" extrusionOk="0">
                <a:moveTo>
                  <a:pt x="-5500" y="43189"/>
                </a:moveTo>
                <a:lnTo>
                  <a:pt x="-47182" y="2586"/>
                </a:lnTo>
              </a:path>
            </a:pathLst>
          </a:custGeom>
          <a:solidFill>
            <a:srgbClr val="D8D8D8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Johdanto algoritmisiin </a:t>
            </a:r>
            <a:r>
              <a:rPr lang="en-US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vinoumiin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13"/>
          <p:cNvSpPr/>
          <p:nvPr/>
        </p:nvSpPr>
        <p:spPr>
          <a:xfrm>
            <a:off x="8759951" y="3855525"/>
            <a:ext cx="2759603" cy="70713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w="120000" h="120000" fill="none" extrusionOk="0">
                <a:moveTo>
                  <a:pt x="-5500" y="43189"/>
                </a:moveTo>
                <a:lnTo>
                  <a:pt x="-36446" y="37759"/>
                </a:lnTo>
              </a:path>
            </a:pathLst>
          </a:custGeom>
          <a:solidFill>
            <a:srgbClr val="D8D8D8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Algoritmisen </a:t>
            </a:r>
            <a:r>
              <a:rPr lang="en-US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vinouman </a:t>
            </a:r>
            <a:r>
              <a:rPr lang="en-US" sz="14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tyypit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13"/>
          <p:cNvSpPr/>
          <p:nvPr/>
        </p:nvSpPr>
        <p:spPr>
          <a:xfrm>
            <a:off x="8759951" y="2925350"/>
            <a:ext cx="2759603" cy="70713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w="120000" h="120000" fill="none" extrusionOk="0">
                <a:moveTo>
                  <a:pt x="-5500" y="43189"/>
                </a:moveTo>
                <a:lnTo>
                  <a:pt x="-137660" y="79139"/>
                </a:lnTo>
              </a:path>
            </a:pathLst>
          </a:custGeom>
          <a:solidFill>
            <a:srgbClr val="D8D8D8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Algoritmi</a:t>
            </a:r>
            <a:r>
              <a:rPr lang="en-US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ste</a:t>
            </a:r>
            <a:r>
              <a:rPr lang="en-US" sz="14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n </a:t>
            </a:r>
            <a:r>
              <a:rPr lang="en-US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vinoumien </a:t>
            </a:r>
            <a:r>
              <a:rPr lang="en-US" sz="14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tunnistaminen ja korjaaminen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13"/>
          <p:cNvSpPr/>
          <p:nvPr/>
        </p:nvSpPr>
        <p:spPr>
          <a:xfrm>
            <a:off x="8759951" y="1995176"/>
            <a:ext cx="2759603" cy="70713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w="120000" h="120000" fill="none" extrusionOk="0">
                <a:moveTo>
                  <a:pt x="-5500" y="43189"/>
                </a:moveTo>
                <a:lnTo>
                  <a:pt x="-137660" y="79139"/>
                </a:lnTo>
              </a:path>
            </a:pathLst>
          </a:custGeom>
          <a:solidFill>
            <a:srgbClr val="D8D8D8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Tekoälyn</a:t>
            </a:r>
            <a:r>
              <a:rPr lang="en-US" sz="14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4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eettiset</a:t>
            </a:r>
            <a:r>
              <a:rPr lang="en-US" sz="14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4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näkökohdat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4"/>
          <p:cNvSpPr txBox="1"/>
          <p:nvPr/>
        </p:nvSpPr>
        <p:spPr>
          <a:xfrm>
            <a:off x="0" y="117094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DA44AD"/>
                </a:solidFill>
                <a:latin typeface="Montserrat"/>
                <a:ea typeface="Montserrat"/>
                <a:cs typeface="Montserrat"/>
                <a:sym typeface="Montserrat"/>
              </a:rPr>
              <a:t>Pelin rakenne</a:t>
            </a:r>
            <a:endParaRPr/>
          </a:p>
        </p:txBody>
      </p:sp>
      <p:pic>
        <p:nvPicPr>
          <p:cNvPr id="201" name="Google Shape;201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7298" y="1970792"/>
            <a:ext cx="4904412" cy="4427835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14"/>
          <p:cNvSpPr/>
          <p:nvPr/>
        </p:nvSpPr>
        <p:spPr>
          <a:xfrm>
            <a:off x="2255520" y="2048256"/>
            <a:ext cx="2999232" cy="3913632"/>
          </a:xfrm>
          <a:prstGeom prst="rect">
            <a:avLst/>
          </a:prstGeom>
          <a:noFill/>
          <a:ln w="381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14"/>
          <p:cNvSpPr txBox="1"/>
          <p:nvPr/>
        </p:nvSpPr>
        <p:spPr>
          <a:xfrm>
            <a:off x="5535168" y="2080520"/>
            <a:ext cx="6315456" cy="4031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54013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Huoneet 1-4 ovat rakenteeltaan samanlaisia </a:t>
            </a:r>
            <a:endParaRPr/>
          </a:p>
          <a:p>
            <a:pPr marL="354013" marR="0" lvl="0" indent="36194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715963" marR="0" lvl="0" indent="-361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1 avausviesti, jossa on aiheita esittelevää tietoa.</a:t>
            </a:r>
            <a:endParaRPr/>
          </a:p>
          <a:p>
            <a:pPr marL="715963" marR="0" lvl="0" indent="-234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60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715963" marR="0" lvl="0" indent="-361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2 pakollista haastetta (2 yritystä, eri kysymykset kummallakin yrityksellä; kun olet käyttänyt kaikki yrityksesi saamatta oikeaa vastausta, et saa pisteitä, mutta saat avaimen, jolla pääset jatkamaan seuraavaan huoneeseen).</a:t>
            </a:r>
            <a:endParaRPr/>
          </a:p>
          <a:p>
            <a:pPr marL="715963" marR="0" lvl="0" indent="-234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60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715963" marR="0" lvl="0" indent="-361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2 valinnaista haastetta (1 yritys; jos saat oikean vastauksen, saat pisteitä).</a:t>
            </a:r>
            <a:endParaRPr/>
          </a:p>
          <a:p>
            <a:pPr marL="715963" marR="0" lvl="0" indent="-234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60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715963" marR="0" lvl="0" indent="-361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Loppuviesti (joka sisältää huoneen aiheiden keskeiset ajatukset).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m desenho, texto&#10;&#10;Descrição gerada automaticamente">
            <a:extLst>
              <a:ext uri="{FF2B5EF4-FFF2-40B4-BE49-F238E27FC236}">
                <a16:creationId xmlns:a16="http://schemas.microsoft.com/office/drawing/2014/main" id="{C005CF7B-3094-4286-F6A4-587134348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1713" y="2243579"/>
            <a:ext cx="5405583" cy="3040641"/>
          </a:xfrm>
          <a:prstGeom prst="rect">
            <a:avLst/>
          </a:prstGeom>
        </p:spPr>
      </p:pic>
      <p:sp>
        <p:nvSpPr>
          <p:cNvPr id="209" name="Google Shape;209;p15"/>
          <p:cNvSpPr txBox="1"/>
          <p:nvPr/>
        </p:nvSpPr>
        <p:spPr>
          <a:xfrm>
            <a:off x="0" y="117094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DA44AD"/>
                </a:solidFill>
                <a:latin typeface="Montserrat"/>
                <a:ea typeface="Montserrat"/>
                <a:cs typeface="Montserrat"/>
                <a:sym typeface="Montserrat"/>
              </a:rPr>
              <a:t>Tulokset</a:t>
            </a:r>
            <a:endParaRPr/>
          </a:p>
        </p:txBody>
      </p:sp>
      <p:sp>
        <p:nvSpPr>
          <p:cNvPr id="210" name="Google Shape;210;p15"/>
          <p:cNvSpPr txBox="1"/>
          <p:nvPr/>
        </p:nvSpPr>
        <p:spPr>
          <a:xfrm>
            <a:off x="195072" y="2410301"/>
            <a:ext cx="5901000" cy="255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39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539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Pelin lopussa Tehtävänjohtaja muodostaa pistetaulukon, jossa joukkueet sijoittuvat tulostensa/saamiensa pisteiden mukaan.</a:t>
            </a:r>
            <a:endParaRPr/>
          </a:p>
          <a:p>
            <a:pPr marL="539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539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Kun joukkueet ovat saaneet reittinsä valmiiksi ja päässeet uloskäyntihuoneeseen ja tulosnäyttöön, Tehtävänjohtaja kokoaa joukkueet talon ulkopuolelle. </a:t>
            </a:r>
            <a:endParaRPr/>
          </a:p>
          <a:p>
            <a:pPr marL="354013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6"/>
          <p:cNvSpPr txBox="1"/>
          <p:nvPr/>
        </p:nvSpPr>
        <p:spPr>
          <a:xfrm>
            <a:off x="0" y="117094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DA44AD"/>
                </a:solidFill>
                <a:latin typeface="Montserrat"/>
                <a:ea typeface="Montserrat"/>
                <a:cs typeface="Montserrat"/>
                <a:sym typeface="Montserrat"/>
              </a:rPr>
              <a:t>Ajanhallinta </a:t>
            </a:r>
            <a:endParaRPr/>
          </a:p>
        </p:txBody>
      </p:sp>
      <p:sp>
        <p:nvSpPr>
          <p:cNvPr id="218" name="Google Shape;218;p16"/>
          <p:cNvSpPr txBox="1"/>
          <p:nvPr/>
        </p:nvSpPr>
        <p:spPr>
          <a:xfrm>
            <a:off x="268224" y="2666903"/>
            <a:ext cx="11809476" cy="3785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39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539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539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Arvioitu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peliaika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on 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vähintään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135 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minuuttia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(2h15).</a:t>
            </a:r>
            <a:endParaRPr dirty="0"/>
          </a:p>
          <a:p>
            <a:pPr marL="539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539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Alla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on 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arvioitu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aika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pelin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jokaiselle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vaiheelle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: </a:t>
            </a:r>
            <a:endParaRPr dirty="0"/>
          </a:p>
          <a:p>
            <a:pPr marL="539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71120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Pelin 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esittely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(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Tehtävänjohtaja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): 10 min </a:t>
            </a:r>
            <a:r>
              <a:rPr lang="en-US" sz="1600" dirty="0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[</a:t>
            </a:r>
            <a:r>
              <a:rPr lang="en-US" sz="1600" dirty="0" err="1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kaikki</a:t>
            </a:r>
            <a:r>
              <a:rPr lang="en-US" sz="1600" dirty="0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600" dirty="0" err="1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yhdessä</a:t>
            </a:r>
            <a:r>
              <a:rPr lang="en-US" sz="1600" dirty="0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]</a:t>
            </a:r>
            <a:endParaRPr dirty="0"/>
          </a:p>
          <a:p>
            <a:pPr marL="1093788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Eteinen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: 10 min</a:t>
            </a:r>
            <a:endParaRPr dirty="0"/>
          </a:p>
          <a:p>
            <a:pPr marL="1093788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Huone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1: 25 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minuuttia</a:t>
            </a:r>
            <a:endParaRPr dirty="0"/>
          </a:p>
          <a:p>
            <a:pPr marL="1093788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Huone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2: 25 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minuuttia</a:t>
            </a:r>
            <a:endParaRPr dirty="0"/>
          </a:p>
          <a:p>
            <a:pPr marL="1093788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Huone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3: 25 min</a:t>
            </a:r>
            <a:endParaRPr dirty="0"/>
          </a:p>
          <a:p>
            <a:pPr marL="1093788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Huone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4: 25 min</a:t>
            </a:r>
            <a:endParaRPr dirty="0"/>
          </a:p>
          <a:p>
            <a:pPr marL="1093788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Uloskäyntihuone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6: 5 min</a:t>
            </a:r>
            <a:endParaRPr dirty="0"/>
          </a:p>
          <a:p>
            <a:pPr marL="71120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Johtopäätökset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ja 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pelin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päättäminen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(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Tehtävänjohtaja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): 10 min </a:t>
            </a:r>
            <a:r>
              <a:rPr lang="en-US" sz="1600" dirty="0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[</a:t>
            </a:r>
            <a:r>
              <a:rPr lang="en-US" sz="1600" dirty="0" err="1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kaikki</a:t>
            </a:r>
            <a:r>
              <a:rPr lang="en-US" sz="1600" dirty="0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600" dirty="0" err="1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yhdessä</a:t>
            </a:r>
            <a:r>
              <a:rPr lang="en-US" sz="1600" dirty="0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]</a:t>
            </a:r>
            <a:endParaRPr dirty="0"/>
          </a:p>
          <a:p>
            <a:pPr marL="354013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pic>
        <p:nvPicPr>
          <p:cNvPr id="219" name="Google Shape;219;p16" descr="Uma imagem com símbolo, círculo, Gráficos, logótipo&#10;&#10;Descrição gerad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33907" y="1796531"/>
            <a:ext cx="1124186" cy="1124186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16"/>
          <p:cNvSpPr/>
          <p:nvPr/>
        </p:nvSpPr>
        <p:spPr>
          <a:xfrm flipH="1">
            <a:off x="4354068" y="4504903"/>
            <a:ext cx="390144" cy="1377617"/>
          </a:xfrm>
          <a:prstGeom prst="leftBracket">
            <a:avLst>
              <a:gd name="adj" fmla="val 8333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16"/>
          <p:cNvSpPr txBox="1"/>
          <p:nvPr/>
        </p:nvSpPr>
        <p:spPr>
          <a:xfrm>
            <a:off x="4871720" y="4778212"/>
            <a:ext cx="304038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kukin</a:t>
            </a:r>
            <a:r>
              <a:rPr lang="en-US" sz="1600" dirty="0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600" dirty="0" err="1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joukkue</a:t>
            </a:r>
            <a:r>
              <a:rPr lang="en-US" sz="1600" dirty="0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(</a:t>
            </a:r>
            <a:r>
              <a:rPr lang="en-US" sz="1600" dirty="0" err="1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samanaikaiset</a:t>
            </a:r>
            <a:r>
              <a:rPr lang="en-US" sz="1600" dirty="0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600" dirty="0" err="1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rinnakkaiset</a:t>
            </a:r>
            <a:r>
              <a:rPr lang="en-US" sz="1600" dirty="0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600" dirty="0" err="1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huoneet</a:t>
            </a:r>
            <a:r>
              <a:rPr lang="en-US" sz="1600" dirty="0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)</a:t>
            </a: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7"/>
          <p:cNvSpPr/>
          <p:nvPr/>
        </p:nvSpPr>
        <p:spPr>
          <a:xfrm>
            <a:off x="2" y="0"/>
            <a:ext cx="12191998" cy="5103635"/>
          </a:xfrm>
          <a:prstGeom prst="rect">
            <a:avLst/>
          </a:prstGeom>
          <a:solidFill>
            <a:srgbClr val="01569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p17"/>
          <p:cNvSpPr txBox="1"/>
          <p:nvPr/>
        </p:nvSpPr>
        <p:spPr>
          <a:xfrm>
            <a:off x="2805038" y="2099433"/>
            <a:ext cx="69810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PELATAAN!</a:t>
            </a:r>
            <a:endParaRPr/>
          </a:p>
        </p:txBody>
      </p:sp>
      <p:pic>
        <p:nvPicPr>
          <p:cNvPr id="2" name="Imagem 1" descr="Uma imagem com texto, Tipo de letra, file, captura de ecrã&#10;&#10;Descrição gerada automaticamente">
            <a:extLst>
              <a:ext uri="{FF2B5EF4-FFF2-40B4-BE49-F238E27FC236}">
                <a16:creationId xmlns:a16="http://schemas.microsoft.com/office/drawing/2014/main" id="{5D2E34DD-9632-83CF-B076-145CDDEF4C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182" y="5230471"/>
            <a:ext cx="11083636" cy="1531885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1_Tema do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o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398</Words>
  <Application>Microsoft Office PowerPoint</Application>
  <PresentationFormat>Ecrã Panorâmico</PresentationFormat>
  <Paragraphs>73</Paragraphs>
  <Slides>7</Slides>
  <Notes>7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3</vt:i4>
      </vt:variant>
      <vt:variant>
        <vt:lpstr>Títulos dos diapositivos</vt:lpstr>
      </vt:variant>
      <vt:variant>
        <vt:i4>7</vt:i4>
      </vt:variant>
    </vt:vector>
  </HeadingPairs>
  <TitlesOfParts>
    <vt:vector size="14" baseType="lpstr">
      <vt:lpstr>Arial</vt:lpstr>
      <vt:lpstr>Montserrat</vt:lpstr>
      <vt:lpstr>Source Code Pro</vt:lpstr>
      <vt:lpstr>Calibri</vt:lpstr>
      <vt:lpstr>1_Tema do Office</vt:lpstr>
      <vt:lpstr>Office Theme</vt:lpstr>
      <vt:lpstr>2_Office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Filipa Abreu</dc:creator>
  <cp:lastModifiedBy>Filipa Abreu</cp:lastModifiedBy>
  <cp:revision>1</cp:revision>
  <dcterms:created xsi:type="dcterms:W3CDTF">2024-04-08T17:26:03Z</dcterms:created>
  <dcterms:modified xsi:type="dcterms:W3CDTF">2024-10-21T09:02:41Z</dcterms:modified>
</cp:coreProperties>
</file>